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Archivo Black" charset="1" panose="020B0A03020202020B04"/>
      <p:regular r:id="rId12"/>
    </p:embeddedFont>
    <p:embeddedFont>
      <p:font typeface="Montserrat Light" charset="1" panose="00000400000000000000"/>
      <p:regular r:id="rId13"/>
    </p:embeddedFont>
    <p:embeddedFont>
      <p:font typeface="Montserrat Light Bold" charset="1" panose="00000800000000000000"/>
      <p:regular r:id="rId14"/>
    </p:embeddedFont>
    <p:embeddedFont>
      <p:font typeface="Montserrat Light Italics" charset="1" panose="00000400000000000000"/>
      <p:regular r:id="rId15"/>
    </p:embeddedFont>
    <p:embeddedFont>
      <p:font typeface="Montserrat Light Bold Italics" charset="1" panose="00000800000000000000"/>
      <p:regular r:id="rId16"/>
    </p:embeddedFont>
    <p:embeddedFont>
      <p:font typeface="Open Sauce" charset="1" panose="00000500000000000000"/>
      <p:regular r:id="rId17"/>
    </p:embeddedFont>
    <p:embeddedFont>
      <p:font typeface="Open Sauce Bold" charset="1" panose="00000800000000000000"/>
      <p:regular r:id="rId18"/>
    </p:embeddedFont>
    <p:embeddedFont>
      <p:font typeface="Open Sauce Italics" charset="1" panose="00000500000000000000"/>
      <p:regular r:id="rId19"/>
    </p:embeddedFont>
    <p:embeddedFont>
      <p:font typeface="Open Sauce Bold Italics" charset="1" panose="00000800000000000000"/>
      <p:regular r:id="rId20"/>
    </p:embeddedFont>
    <p:embeddedFont>
      <p:font typeface="Canva Sans" charset="1" panose="020B0503030501040103"/>
      <p:regular r:id="rId21"/>
    </p:embeddedFont>
    <p:embeddedFont>
      <p:font typeface="Canva Sans Bold" charset="1" panose="020B0803030501040103"/>
      <p:regular r:id="rId22"/>
    </p:embeddedFont>
    <p:embeddedFont>
      <p:font typeface="Canva Sans Italics" charset="1" panose="020B0503030501040103"/>
      <p:regular r:id="rId23"/>
    </p:embeddedFont>
    <p:embeddedFont>
      <p:font typeface="Canva Sans Bold Italics" charset="1" panose="020B0803030501040103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slides/slide1.xml" Type="http://schemas.openxmlformats.org/officeDocument/2006/relationships/slide"/><Relationship Id="rId26" Target="slides/slide2.xml" Type="http://schemas.openxmlformats.org/officeDocument/2006/relationships/slide"/><Relationship Id="rId27" Target="slides/slide3.xml" Type="http://schemas.openxmlformats.org/officeDocument/2006/relationships/slide"/><Relationship Id="rId28" Target="slides/slide4.xml" Type="http://schemas.openxmlformats.org/officeDocument/2006/relationships/slide"/><Relationship Id="rId29" Target="slides/slide5.xml" Type="http://schemas.openxmlformats.org/officeDocument/2006/relationships/slide"/><Relationship Id="rId3" Target="viewProps.xml" Type="http://schemas.openxmlformats.org/officeDocument/2006/relationships/viewProps"/><Relationship Id="rId30" Target="slides/slide6.xml" Type="http://schemas.openxmlformats.org/officeDocument/2006/relationships/slide"/><Relationship Id="rId31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3.pn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jpe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3.png" Type="http://schemas.openxmlformats.org/officeDocument/2006/relationships/image"/><Relationship Id="rId4" Target="../media/image2.jpe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2" Target="../media/image3.png" Type="http://schemas.openxmlformats.org/officeDocument/2006/relationships/image"/><Relationship Id="rId3" Target="../media/image16.png" Type="http://schemas.openxmlformats.org/officeDocument/2006/relationships/image"/><Relationship Id="rId4" Target="../media/image10.png" Type="http://schemas.openxmlformats.org/officeDocument/2006/relationships/image"/><Relationship Id="rId5" Target="../media/image18.jpeg" Type="http://schemas.openxmlformats.org/officeDocument/2006/relationships/image"/><Relationship Id="rId6" Target="../media/image9.png" Type="http://schemas.openxmlformats.org/officeDocument/2006/relationships/image"/><Relationship Id="rId7" Target="../media/image12.png" Type="http://schemas.openxmlformats.org/officeDocument/2006/relationships/image"/><Relationship Id="rId8" Target="../media/image17.png" Type="http://schemas.openxmlformats.org/officeDocument/2006/relationships/image"/><Relationship Id="rId9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521330">
            <a:off x="4522202" y="1734737"/>
            <a:ext cx="14167639" cy="7119239"/>
          </a:xfrm>
          <a:custGeom>
            <a:avLst/>
            <a:gdLst/>
            <a:ahLst/>
            <a:cxnLst/>
            <a:rect r="r" b="b" t="t" l="l"/>
            <a:pathLst>
              <a:path h="7119239" w="14167639">
                <a:moveTo>
                  <a:pt x="0" y="0"/>
                </a:moveTo>
                <a:lnTo>
                  <a:pt x="14167639" y="0"/>
                </a:lnTo>
                <a:lnTo>
                  <a:pt x="14167639" y="7119238"/>
                </a:lnTo>
                <a:lnTo>
                  <a:pt x="0" y="71192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589607" y="0"/>
            <a:ext cx="8698393" cy="10400373"/>
            <a:chOff x="0" y="0"/>
            <a:chExt cx="8603361" cy="1028674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3"/>
              <a:stretch>
                <a:fillRect l="-38241" t="0" r="-38241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4191521" y="3349077"/>
            <a:ext cx="9904959" cy="3588846"/>
            <a:chOff x="0" y="0"/>
            <a:chExt cx="2608713" cy="94521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608713" cy="945211"/>
            </a:xfrm>
            <a:custGeom>
              <a:avLst/>
              <a:gdLst/>
              <a:ahLst/>
              <a:cxnLst/>
              <a:rect r="r" b="b" t="t" l="l"/>
              <a:pathLst>
                <a:path h="945211" w="2608713">
                  <a:moveTo>
                    <a:pt x="0" y="0"/>
                  </a:moveTo>
                  <a:lnTo>
                    <a:pt x="2608713" y="0"/>
                  </a:lnTo>
                  <a:lnTo>
                    <a:pt x="2608713" y="945211"/>
                  </a:lnTo>
                  <a:lnTo>
                    <a:pt x="0" y="94521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4191521" y="6937923"/>
            <a:ext cx="9904959" cy="680751"/>
          </a:xfrm>
          <a:custGeom>
            <a:avLst/>
            <a:gdLst/>
            <a:ahLst/>
            <a:cxnLst/>
            <a:rect r="r" b="b" t="t" l="l"/>
            <a:pathLst>
              <a:path h="680751" w="9904959">
                <a:moveTo>
                  <a:pt x="0" y="0"/>
                </a:moveTo>
                <a:lnTo>
                  <a:pt x="9904958" y="0"/>
                </a:lnTo>
                <a:lnTo>
                  <a:pt x="9904958" y="680752"/>
                </a:lnTo>
                <a:lnTo>
                  <a:pt x="0" y="6807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87363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441321" y="4130049"/>
            <a:ext cx="9405358" cy="2100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75"/>
              </a:lnSpc>
            </a:pPr>
            <a:r>
              <a:rPr lang="en-US" sz="12300" spc="172">
                <a:solidFill>
                  <a:srgbClr val="040506"/>
                </a:solidFill>
                <a:latin typeface="Archivo Black"/>
              </a:rPr>
              <a:t>BUKU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28152" y="2080902"/>
            <a:ext cx="3677870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2"/>
              </a:lnSpc>
            </a:pPr>
            <a:r>
              <a:rPr lang="en-US" sz="3077" spc="-61">
                <a:solidFill>
                  <a:srgbClr val="040506"/>
                </a:solidFill>
                <a:latin typeface="Montserrat Classic Bold"/>
              </a:rPr>
              <a:t>HACKATHON SEVIMA PROJECT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471449" y="3464745"/>
            <a:ext cx="7345101" cy="893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4"/>
              </a:lnSpc>
            </a:pPr>
            <a:r>
              <a:rPr lang="en-US" sz="5286" spc="74">
                <a:solidFill>
                  <a:srgbClr val="040506"/>
                </a:solidFill>
                <a:latin typeface="Archivo Black"/>
              </a:rPr>
              <a:t>BACA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441321" y="6182437"/>
            <a:ext cx="9497482" cy="441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1"/>
              </a:lnSpc>
            </a:pPr>
            <a:r>
              <a:rPr lang="en-US" sz="2653" spc="140">
                <a:solidFill>
                  <a:srgbClr val="231F20"/>
                </a:solidFill>
                <a:latin typeface="Montserrat Classic Bold"/>
              </a:rPr>
              <a:t>OLEH ANNISA NUR ISNAENI RAMADHANTI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4" r="0" b="21875"/>
          <a:stretch>
            <a:fillRect/>
          </a:stretch>
        </p:blipFill>
        <p:spPr>
          <a:xfrm flipH="true" flipV="tru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2925483">
            <a:off x="5978889" y="4633519"/>
            <a:ext cx="15026802" cy="1591351"/>
          </a:xfrm>
          <a:custGeom>
            <a:avLst/>
            <a:gdLst/>
            <a:ahLst/>
            <a:cxnLst/>
            <a:rect r="r" b="b" t="t" l="l"/>
            <a:pathLst>
              <a:path h="1591351" w="15026802">
                <a:moveTo>
                  <a:pt x="0" y="0"/>
                </a:moveTo>
                <a:lnTo>
                  <a:pt x="15026802" y="0"/>
                </a:lnTo>
                <a:lnTo>
                  <a:pt x="15026802" y="1591350"/>
                </a:lnTo>
                <a:lnTo>
                  <a:pt x="0" y="1591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046979" y="0"/>
            <a:ext cx="9241021" cy="10396149"/>
            <a:chOff x="0" y="0"/>
            <a:chExt cx="5370413" cy="6041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blipFill>
              <a:blip r:embed="rId4"/>
              <a:stretch>
                <a:fillRect l="-34427" t="0" r="-34427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3950263" y="803081"/>
            <a:ext cx="15859325" cy="2258023"/>
            <a:chOff x="0" y="0"/>
            <a:chExt cx="1537211" cy="21886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37211" cy="218865"/>
            </a:xfrm>
            <a:custGeom>
              <a:avLst/>
              <a:gdLst/>
              <a:ahLst/>
              <a:cxnLst/>
              <a:rect r="r" b="b" t="t" l="l"/>
              <a:pathLst>
                <a:path h="218865" w="1537211">
                  <a:moveTo>
                    <a:pt x="1334011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537211" y="218865"/>
                  </a:lnTo>
                  <a:lnTo>
                    <a:pt x="1334011" y="0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101600" y="-19050"/>
              <a:ext cx="609600" cy="628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450694" y="4391509"/>
            <a:ext cx="8869746" cy="4301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93"/>
              </a:lnSpc>
              <a:spcBef>
                <a:spcPct val="0"/>
              </a:spcBef>
            </a:pPr>
            <a:r>
              <a:rPr lang="en-US" sz="2748" spc="269">
                <a:solidFill>
                  <a:srgbClr val="231F20"/>
                </a:solidFill>
                <a:latin typeface="Montserrat Light"/>
              </a:rPr>
              <a:t>Baca Buku sendiri merupakan website untuk membantu beberapa siswa yang mengalami kesulitan untuk menyimpan buku secara fisik, dan website ini menghadirkan e-book yang dapat diakses dengan mudah tanpa harus membawa berat-berat buku fisik tersebut. Dan specialnya website ini sudah dilengkapi dengan fitur AI (Artificial Intelligence).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22031" y="1323909"/>
            <a:ext cx="7416941" cy="815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26"/>
              </a:lnSpc>
              <a:spcBef>
                <a:spcPct val="0"/>
              </a:spcBef>
            </a:pPr>
            <a:r>
              <a:rPr lang="en-US" sz="4729" spc="37" u="none">
                <a:solidFill>
                  <a:srgbClr val="FFFFFF"/>
                </a:solidFill>
                <a:latin typeface="Archivo Black"/>
              </a:rPr>
              <a:t>ABOUT BACA BUKU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542" r="1904" b="7637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760818" y="972996"/>
            <a:ext cx="9501882" cy="4864085"/>
            <a:chOff x="0" y="0"/>
            <a:chExt cx="2502553" cy="128107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02553" cy="1281076"/>
            </a:xfrm>
            <a:custGeom>
              <a:avLst/>
              <a:gdLst/>
              <a:ahLst/>
              <a:cxnLst/>
              <a:rect r="r" b="b" t="t" l="l"/>
              <a:pathLst>
                <a:path h="1281076" w="2502553">
                  <a:moveTo>
                    <a:pt x="20369" y="0"/>
                  </a:moveTo>
                  <a:lnTo>
                    <a:pt x="2482184" y="0"/>
                  </a:lnTo>
                  <a:cubicBezTo>
                    <a:pt x="2487586" y="0"/>
                    <a:pt x="2492767" y="2146"/>
                    <a:pt x="2496587" y="5966"/>
                  </a:cubicBezTo>
                  <a:cubicBezTo>
                    <a:pt x="2500407" y="9786"/>
                    <a:pt x="2502553" y="14967"/>
                    <a:pt x="2502553" y="20369"/>
                  </a:cubicBezTo>
                  <a:lnTo>
                    <a:pt x="2502553" y="1260706"/>
                  </a:lnTo>
                  <a:cubicBezTo>
                    <a:pt x="2502553" y="1271956"/>
                    <a:pt x="2493433" y="1281076"/>
                    <a:pt x="2482184" y="1281076"/>
                  </a:cubicBezTo>
                  <a:lnTo>
                    <a:pt x="20369" y="1281076"/>
                  </a:lnTo>
                  <a:cubicBezTo>
                    <a:pt x="9120" y="1281076"/>
                    <a:pt x="0" y="1271956"/>
                    <a:pt x="0" y="1260706"/>
                  </a:cubicBezTo>
                  <a:lnTo>
                    <a:pt x="0" y="20369"/>
                  </a:lnTo>
                  <a:cubicBezTo>
                    <a:pt x="0" y="9120"/>
                    <a:pt x="9120" y="0"/>
                    <a:pt x="20369" y="0"/>
                  </a:cubicBezTo>
                  <a:close/>
                </a:path>
              </a:pathLst>
            </a:custGeom>
            <a:solidFill>
              <a:srgbClr val="FFFFFF">
                <a:alpha val="86667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456367" y="8212716"/>
            <a:ext cx="1105276" cy="1327297"/>
          </a:xfrm>
          <a:custGeom>
            <a:avLst/>
            <a:gdLst/>
            <a:ahLst/>
            <a:cxnLst/>
            <a:rect r="r" b="b" t="t" l="l"/>
            <a:pathLst>
              <a:path h="1327297" w="1105276">
                <a:moveTo>
                  <a:pt x="0" y="0"/>
                </a:moveTo>
                <a:lnTo>
                  <a:pt x="1105276" y="0"/>
                </a:lnTo>
                <a:lnTo>
                  <a:pt x="1105276" y="1327297"/>
                </a:lnTo>
                <a:lnTo>
                  <a:pt x="0" y="13272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349773" y="5105400"/>
            <a:ext cx="2629427" cy="731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80"/>
              </a:lnSpc>
              <a:spcBef>
                <a:spcPct val="0"/>
              </a:spcBef>
            </a:pPr>
            <a:r>
              <a:rPr lang="en-US" sz="2159" spc="30">
                <a:solidFill>
                  <a:srgbClr val="040506"/>
                </a:solidFill>
                <a:latin typeface="Montserrat Classic"/>
              </a:rPr>
              <a:t>Presentation and Sharing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757418" y="5143500"/>
            <a:ext cx="9501882" cy="4864085"/>
            <a:chOff x="0" y="0"/>
            <a:chExt cx="2502553" cy="128107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02553" cy="1281076"/>
            </a:xfrm>
            <a:custGeom>
              <a:avLst/>
              <a:gdLst/>
              <a:ahLst/>
              <a:cxnLst/>
              <a:rect r="r" b="b" t="t" l="l"/>
              <a:pathLst>
                <a:path h="1281076" w="2502553">
                  <a:moveTo>
                    <a:pt x="20369" y="0"/>
                  </a:moveTo>
                  <a:lnTo>
                    <a:pt x="2482184" y="0"/>
                  </a:lnTo>
                  <a:cubicBezTo>
                    <a:pt x="2487586" y="0"/>
                    <a:pt x="2492767" y="2146"/>
                    <a:pt x="2496587" y="5966"/>
                  </a:cubicBezTo>
                  <a:cubicBezTo>
                    <a:pt x="2500407" y="9786"/>
                    <a:pt x="2502553" y="14967"/>
                    <a:pt x="2502553" y="20369"/>
                  </a:cubicBezTo>
                  <a:lnTo>
                    <a:pt x="2502553" y="1260706"/>
                  </a:lnTo>
                  <a:cubicBezTo>
                    <a:pt x="2502553" y="1271956"/>
                    <a:pt x="2493433" y="1281076"/>
                    <a:pt x="2482184" y="1281076"/>
                  </a:cubicBezTo>
                  <a:lnTo>
                    <a:pt x="20369" y="1281076"/>
                  </a:lnTo>
                  <a:cubicBezTo>
                    <a:pt x="9120" y="1281076"/>
                    <a:pt x="0" y="1271956"/>
                    <a:pt x="0" y="1260706"/>
                  </a:cubicBezTo>
                  <a:lnTo>
                    <a:pt x="0" y="20369"/>
                  </a:lnTo>
                  <a:cubicBezTo>
                    <a:pt x="0" y="9120"/>
                    <a:pt x="9120" y="0"/>
                    <a:pt x="20369" y="0"/>
                  </a:cubicBezTo>
                  <a:close/>
                </a:path>
              </a:pathLst>
            </a:custGeom>
            <a:solidFill>
              <a:srgbClr val="FFFFFF">
                <a:alpha val="86667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640088" y="1707503"/>
            <a:ext cx="7718038" cy="3558313"/>
          </a:xfrm>
          <a:custGeom>
            <a:avLst/>
            <a:gdLst/>
            <a:ahLst/>
            <a:cxnLst/>
            <a:rect r="r" b="b" t="t" l="l"/>
            <a:pathLst>
              <a:path h="3558313" w="7718038">
                <a:moveTo>
                  <a:pt x="0" y="0"/>
                </a:moveTo>
                <a:lnTo>
                  <a:pt x="7718038" y="0"/>
                </a:lnTo>
                <a:lnTo>
                  <a:pt x="7718038" y="3558312"/>
                </a:lnTo>
                <a:lnTo>
                  <a:pt x="0" y="35583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5336" r="0" b="-7148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596658" y="5837081"/>
            <a:ext cx="7823401" cy="3702932"/>
          </a:xfrm>
          <a:custGeom>
            <a:avLst/>
            <a:gdLst/>
            <a:ahLst/>
            <a:cxnLst/>
            <a:rect r="r" b="b" t="t" l="l"/>
            <a:pathLst>
              <a:path h="3702932" w="7823401">
                <a:moveTo>
                  <a:pt x="0" y="0"/>
                </a:moveTo>
                <a:lnTo>
                  <a:pt x="7823402" y="0"/>
                </a:lnTo>
                <a:lnTo>
                  <a:pt x="7823402" y="3702932"/>
                </a:lnTo>
                <a:lnTo>
                  <a:pt x="0" y="37029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4939" r="0" b="-4369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665392" y="1069562"/>
            <a:ext cx="7692734" cy="637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9"/>
              </a:lnSpc>
              <a:spcBef>
                <a:spcPct val="0"/>
              </a:spcBef>
            </a:pPr>
            <a:r>
              <a:rPr lang="en-US" sz="3760" spc="131">
                <a:solidFill>
                  <a:srgbClr val="010101"/>
                </a:solidFill>
                <a:latin typeface="Archivo Black"/>
              </a:rPr>
              <a:t>REGISTER BACA BUKU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561643" y="5199140"/>
            <a:ext cx="7692734" cy="637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9"/>
              </a:lnSpc>
              <a:spcBef>
                <a:spcPct val="0"/>
              </a:spcBef>
            </a:pPr>
            <a:r>
              <a:rPr lang="en-US" sz="3760" spc="131">
                <a:solidFill>
                  <a:srgbClr val="010101"/>
                </a:solidFill>
                <a:latin typeface="Archivo Black"/>
              </a:rPr>
              <a:t>LOGIN BACA BUKU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1660725" y="1477233"/>
            <a:ext cx="3740877" cy="2371822"/>
            <a:chOff x="0" y="0"/>
            <a:chExt cx="985252" cy="62467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85252" cy="624677"/>
            </a:xfrm>
            <a:custGeom>
              <a:avLst/>
              <a:gdLst/>
              <a:ahLst/>
              <a:cxnLst/>
              <a:rect r="r" b="b" t="t" l="l"/>
              <a:pathLst>
                <a:path h="624677" w="985252">
                  <a:moveTo>
                    <a:pt x="51739" y="0"/>
                  </a:moveTo>
                  <a:lnTo>
                    <a:pt x="933513" y="0"/>
                  </a:lnTo>
                  <a:cubicBezTo>
                    <a:pt x="962087" y="0"/>
                    <a:pt x="985252" y="23164"/>
                    <a:pt x="985252" y="51739"/>
                  </a:cubicBezTo>
                  <a:lnTo>
                    <a:pt x="985252" y="572939"/>
                  </a:lnTo>
                  <a:cubicBezTo>
                    <a:pt x="985252" y="601513"/>
                    <a:pt x="962087" y="624677"/>
                    <a:pt x="933513" y="624677"/>
                  </a:cubicBezTo>
                  <a:lnTo>
                    <a:pt x="51739" y="624677"/>
                  </a:lnTo>
                  <a:cubicBezTo>
                    <a:pt x="23164" y="624677"/>
                    <a:pt x="0" y="601513"/>
                    <a:pt x="0" y="572939"/>
                  </a:cubicBezTo>
                  <a:lnTo>
                    <a:pt x="0" y="51739"/>
                  </a:lnTo>
                  <a:cubicBezTo>
                    <a:pt x="0" y="23164"/>
                    <a:pt x="23164" y="0"/>
                    <a:pt x="51739" y="0"/>
                  </a:cubicBezTo>
                  <a:close/>
                </a:path>
              </a:pathLst>
            </a:custGeom>
            <a:solidFill>
              <a:srgbClr val="FFFFFF">
                <a:alpha val="86667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1816246" y="1659878"/>
            <a:ext cx="3429836" cy="1958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2"/>
              </a:lnSpc>
            </a:pPr>
            <a:r>
              <a:rPr lang="en-US" sz="2230">
                <a:solidFill>
                  <a:srgbClr val="000000"/>
                </a:solidFill>
                <a:latin typeface="Canva Sans"/>
              </a:rPr>
              <a:t>Untuk dapat menggunakan aplikasi ini user diminta untuk melakukan register terlebih dahulu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2185835" y="6504543"/>
            <a:ext cx="4129416" cy="2753757"/>
            <a:chOff x="0" y="0"/>
            <a:chExt cx="1087583" cy="72526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87583" cy="725269"/>
            </a:xfrm>
            <a:custGeom>
              <a:avLst/>
              <a:gdLst/>
              <a:ahLst/>
              <a:cxnLst/>
              <a:rect r="r" b="b" t="t" l="l"/>
              <a:pathLst>
                <a:path h="725269" w="1087583">
                  <a:moveTo>
                    <a:pt x="46871" y="0"/>
                  </a:moveTo>
                  <a:lnTo>
                    <a:pt x="1040712" y="0"/>
                  </a:lnTo>
                  <a:cubicBezTo>
                    <a:pt x="1053143" y="0"/>
                    <a:pt x="1065065" y="4938"/>
                    <a:pt x="1073855" y="13728"/>
                  </a:cubicBezTo>
                  <a:cubicBezTo>
                    <a:pt x="1082645" y="22518"/>
                    <a:pt x="1087583" y="34440"/>
                    <a:pt x="1087583" y="46871"/>
                  </a:cubicBezTo>
                  <a:lnTo>
                    <a:pt x="1087583" y="678399"/>
                  </a:lnTo>
                  <a:cubicBezTo>
                    <a:pt x="1087583" y="690830"/>
                    <a:pt x="1082645" y="702751"/>
                    <a:pt x="1073855" y="711541"/>
                  </a:cubicBezTo>
                  <a:cubicBezTo>
                    <a:pt x="1065065" y="720331"/>
                    <a:pt x="1053143" y="725269"/>
                    <a:pt x="1040712" y="725269"/>
                  </a:cubicBezTo>
                  <a:lnTo>
                    <a:pt x="46871" y="725269"/>
                  </a:lnTo>
                  <a:cubicBezTo>
                    <a:pt x="34440" y="725269"/>
                    <a:pt x="22518" y="720331"/>
                    <a:pt x="13728" y="711541"/>
                  </a:cubicBezTo>
                  <a:cubicBezTo>
                    <a:pt x="4938" y="702751"/>
                    <a:pt x="0" y="690830"/>
                    <a:pt x="0" y="678399"/>
                  </a:cubicBezTo>
                  <a:lnTo>
                    <a:pt x="0" y="46871"/>
                  </a:lnTo>
                  <a:cubicBezTo>
                    <a:pt x="0" y="34440"/>
                    <a:pt x="4938" y="22518"/>
                    <a:pt x="13728" y="13728"/>
                  </a:cubicBezTo>
                  <a:cubicBezTo>
                    <a:pt x="22518" y="4938"/>
                    <a:pt x="34440" y="0"/>
                    <a:pt x="46871" y="0"/>
                  </a:cubicBezTo>
                  <a:close/>
                </a:path>
              </a:pathLst>
            </a:custGeom>
            <a:solidFill>
              <a:srgbClr val="FFFFFF">
                <a:alpha val="86667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2535625" y="6687187"/>
            <a:ext cx="3429836" cy="2352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2"/>
              </a:lnSpc>
            </a:pPr>
            <a:r>
              <a:rPr lang="en-US" sz="2230">
                <a:solidFill>
                  <a:srgbClr val="000000"/>
                </a:solidFill>
                <a:latin typeface="Canva Sans"/>
              </a:rPr>
              <a:t>Dilanjutkan dengan proses login untuk masuk kedalam aplikasi tersebut, sesuai dengan akun yang telah diregristasikan diawal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67541" y="1028700"/>
            <a:ext cx="15591759" cy="8229600"/>
            <a:chOff x="0" y="0"/>
            <a:chExt cx="4106471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06471" cy="2167467"/>
            </a:xfrm>
            <a:custGeom>
              <a:avLst/>
              <a:gdLst/>
              <a:ahLst/>
              <a:cxnLst/>
              <a:rect r="r" b="b" t="t" l="l"/>
              <a:pathLst>
                <a:path h="2167467" w="4106471">
                  <a:moveTo>
                    <a:pt x="12413" y="0"/>
                  </a:moveTo>
                  <a:lnTo>
                    <a:pt x="4094058" y="0"/>
                  </a:lnTo>
                  <a:cubicBezTo>
                    <a:pt x="4100914" y="0"/>
                    <a:pt x="4106471" y="5558"/>
                    <a:pt x="4106471" y="12413"/>
                  </a:cubicBezTo>
                  <a:lnTo>
                    <a:pt x="4106471" y="2155053"/>
                  </a:lnTo>
                  <a:cubicBezTo>
                    <a:pt x="4106471" y="2158346"/>
                    <a:pt x="4105164" y="2161503"/>
                    <a:pt x="4102836" y="2163831"/>
                  </a:cubicBezTo>
                  <a:cubicBezTo>
                    <a:pt x="4100507" y="2166159"/>
                    <a:pt x="4097350" y="2167467"/>
                    <a:pt x="4094058" y="2167467"/>
                  </a:cubicBezTo>
                  <a:lnTo>
                    <a:pt x="12413" y="2167467"/>
                  </a:lnTo>
                  <a:cubicBezTo>
                    <a:pt x="9121" y="2167467"/>
                    <a:pt x="5964" y="2166159"/>
                    <a:pt x="3636" y="2163831"/>
                  </a:cubicBezTo>
                  <a:cubicBezTo>
                    <a:pt x="1308" y="2161503"/>
                    <a:pt x="0" y="2158346"/>
                    <a:pt x="0" y="2155053"/>
                  </a:cubicBezTo>
                  <a:lnTo>
                    <a:pt x="0" y="12413"/>
                  </a:lnTo>
                  <a:cubicBezTo>
                    <a:pt x="0" y="9121"/>
                    <a:pt x="1308" y="5964"/>
                    <a:pt x="3636" y="3636"/>
                  </a:cubicBezTo>
                  <a:cubicBezTo>
                    <a:pt x="5964" y="1308"/>
                    <a:pt x="9121" y="0"/>
                    <a:pt x="12413" y="0"/>
                  </a:cubicBezTo>
                  <a:close/>
                </a:path>
              </a:pathLst>
            </a:custGeom>
            <a:solidFill>
              <a:srgbClr val="FFFFFF">
                <a:alpha val="86667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338333" y="2798826"/>
            <a:ext cx="7611333" cy="3407091"/>
          </a:xfrm>
          <a:custGeom>
            <a:avLst/>
            <a:gdLst/>
            <a:ahLst/>
            <a:cxnLst/>
            <a:rect r="r" b="b" t="t" l="l"/>
            <a:pathLst>
              <a:path h="3407091" w="7611333">
                <a:moveTo>
                  <a:pt x="0" y="0"/>
                </a:moveTo>
                <a:lnTo>
                  <a:pt x="7611334" y="0"/>
                </a:lnTo>
                <a:lnTo>
                  <a:pt x="7611334" y="3407091"/>
                </a:lnTo>
                <a:lnTo>
                  <a:pt x="0" y="34070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6738" r="0" b="-9415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690980" y="1702311"/>
            <a:ext cx="10906040" cy="815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48"/>
              </a:lnSpc>
              <a:spcBef>
                <a:spcPct val="0"/>
              </a:spcBef>
            </a:pPr>
            <a:r>
              <a:rPr lang="en-US" sz="4745" spc="37">
                <a:solidFill>
                  <a:srgbClr val="010101"/>
                </a:solidFill>
                <a:latin typeface="Archivo Black"/>
              </a:rPr>
              <a:t>BACA BUKU WEB APPLICATION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872576" y="6434517"/>
            <a:ext cx="9181688" cy="2607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65"/>
              </a:lnSpc>
            </a:pPr>
            <a:r>
              <a:rPr lang="en-US" sz="2975">
                <a:solidFill>
                  <a:srgbClr val="0D0907"/>
                </a:solidFill>
                <a:latin typeface="Canva Sans"/>
              </a:rPr>
              <a:t>Setelah login user akan diarahkan pada home page yang berisi fitur AI (Artificial Intelligence) dengan fitur ini siswa dapat bertanya apapun.</a:t>
            </a:r>
          </a:p>
          <a:p>
            <a:pPr algn="ctr">
              <a:lnSpc>
                <a:spcPts val="4165"/>
              </a:lnSpc>
            </a:pPr>
            <a:r>
              <a:rPr lang="en-US" sz="2975">
                <a:solidFill>
                  <a:srgbClr val="0D0907"/>
                </a:solidFill>
                <a:latin typeface="Canva Sans"/>
              </a:rPr>
              <a:t>Dan menu navbar yang berisi Buku, History Bacaan, dan menu Logout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7500" r="0" b="2750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228896" y="-1190374"/>
            <a:ext cx="18421856" cy="12273562"/>
          </a:xfrm>
          <a:custGeom>
            <a:avLst/>
            <a:gdLst/>
            <a:ahLst/>
            <a:cxnLst/>
            <a:rect r="r" b="b" t="t" l="l"/>
            <a:pathLst>
              <a:path h="12273562" w="18421856">
                <a:moveTo>
                  <a:pt x="0" y="0"/>
                </a:moveTo>
                <a:lnTo>
                  <a:pt x="18421856" y="0"/>
                </a:lnTo>
                <a:lnTo>
                  <a:pt x="18421856" y="12273562"/>
                </a:lnTo>
                <a:lnTo>
                  <a:pt x="0" y="122735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08631" y="437108"/>
            <a:ext cx="17070739" cy="9412784"/>
            <a:chOff x="0" y="0"/>
            <a:chExt cx="4495997" cy="247908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95997" cy="2479087"/>
            </a:xfrm>
            <a:custGeom>
              <a:avLst/>
              <a:gdLst/>
              <a:ahLst/>
              <a:cxnLst/>
              <a:rect r="r" b="b" t="t" l="l"/>
              <a:pathLst>
                <a:path h="2479087" w="4495997">
                  <a:moveTo>
                    <a:pt x="11338" y="0"/>
                  </a:moveTo>
                  <a:lnTo>
                    <a:pt x="4484659" y="0"/>
                  </a:lnTo>
                  <a:cubicBezTo>
                    <a:pt x="4487666" y="0"/>
                    <a:pt x="4490550" y="1195"/>
                    <a:pt x="4492676" y="3321"/>
                  </a:cubicBezTo>
                  <a:cubicBezTo>
                    <a:pt x="4494802" y="5447"/>
                    <a:pt x="4495997" y="8331"/>
                    <a:pt x="4495997" y="11338"/>
                  </a:cubicBezTo>
                  <a:lnTo>
                    <a:pt x="4495997" y="2467749"/>
                  </a:lnTo>
                  <a:cubicBezTo>
                    <a:pt x="4495997" y="2474011"/>
                    <a:pt x="4490921" y="2479087"/>
                    <a:pt x="4484659" y="2479087"/>
                  </a:cubicBezTo>
                  <a:lnTo>
                    <a:pt x="11338" y="2479087"/>
                  </a:lnTo>
                  <a:cubicBezTo>
                    <a:pt x="8331" y="2479087"/>
                    <a:pt x="5447" y="2477893"/>
                    <a:pt x="3321" y="2475767"/>
                  </a:cubicBezTo>
                  <a:cubicBezTo>
                    <a:pt x="1195" y="2473640"/>
                    <a:pt x="0" y="2470756"/>
                    <a:pt x="0" y="2467749"/>
                  </a:cubicBezTo>
                  <a:lnTo>
                    <a:pt x="0" y="11338"/>
                  </a:lnTo>
                  <a:cubicBezTo>
                    <a:pt x="0" y="8331"/>
                    <a:pt x="1195" y="5447"/>
                    <a:pt x="3321" y="3321"/>
                  </a:cubicBezTo>
                  <a:cubicBezTo>
                    <a:pt x="5447" y="1195"/>
                    <a:pt x="8331" y="0"/>
                    <a:pt x="11338" y="0"/>
                  </a:cubicBezTo>
                  <a:close/>
                </a:path>
              </a:pathLst>
            </a:custGeom>
            <a:solidFill>
              <a:srgbClr val="FFFFFF">
                <a:alpha val="86667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2135861"/>
            <a:ext cx="8115300" cy="3704611"/>
          </a:xfrm>
          <a:custGeom>
            <a:avLst/>
            <a:gdLst/>
            <a:ahLst/>
            <a:cxnLst/>
            <a:rect r="r" b="b" t="t" l="l"/>
            <a:pathLst>
              <a:path h="3704611" w="8115300">
                <a:moveTo>
                  <a:pt x="0" y="0"/>
                </a:moveTo>
                <a:lnTo>
                  <a:pt x="8115300" y="0"/>
                </a:lnTo>
                <a:lnTo>
                  <a:pt x="8115300" y="3704611"/>
                </a:lnTo>
                <a:lnTo>
                  <a:pt x="0" y="37046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5959" r="0" b="-7744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664539" y="5479960"/>
            <a:ext cx="8537285" cy="3778340"/>
          </a:xfrm>
          <a:custGeom>
            <a:avLst/>
            <a:gdLst/>
            <a:ahLst/>
            <a:cxnLst/>
            <a:rect r="r" b="b" t="t" l="l"/>
            <a:pathLst>
              <a:path h="3778340" w="8537285">
                <a:moveTo>
                  <a:pt x="0" y="0"/>
                </a:moveTo>
                <a:lnTo>
                  <a:pt x="8537285" y="0"/>
                </a:lnTo>
                <a:lnTo>
                  <a:pt x="8537285" y="3778340"/>
                </a:lnTo>
                <a:lnTo>
                  <a:pt x="0" y="37783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1576" r="-4554" b="-11832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90980" y="933450"/>
            <a:ext cx="10906040" cy="815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48"/>
              </a:lnSpc>
              <a:spcBef>
                <a:spcPct val="0"/>
              </a:spcBef>
            </a:pPr>
            <a:r>
              <a:rPr lang="en-US" sz="4745" spc="37">
                <a:solidFill>
                  <a:srgbClr val="010101"/>
                </a:solidFill>
                <a:latin typeface="Archivo Black"/>
              </a:rPr>
              <a:t>FITUR BUKU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059807" y="2549954"/>
            <a:ext cx="5354818" cy="2071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4"/>
              </a:lnSpc>
            </a:pPr>
            <a:r>
              <a:rPr lang="en-US" sz="2960">
                <a:solidFill>
                  <a:srgbClr val="010101"/>
                </a:solidFill>
                <a:latin typeface="Canva Sans"/>
              </a:rPr>
              <a:t>Pada fitur Buku tersedia beberapa buku untuk dibaca secara online, kapan saja dan dimana saja.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02092" y="6666067"/>
            <a:ext cx="5354818" cy="259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4"/>
              </a:lnSpc>
            </a:pPr>
            <a:r>
              <a:rPr lang="en-US" sz="2960">
                <a:solidFill>
                  <a:srgbClr val="010101"/>
                </a:solidFill>
                <a:latin typeface="Canva Sans"/>
              </a:rPr>
              <a:t>Terdapat beberapa buku dan deskripsi dari buku tersebut, jika kita ingin membaca kita hanya tinggal klik button baca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1874" r="0" b="21875"/>
          <a:stretch>
            <a:fillRect/>
          </a:stretch>
        </p:blipFill>
        <p:spPr>
          <a:xfrm flipH="true" flipV="tru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1844104">
            <a:off x="6380559" y="2491180"/>
            <a:ext cx="13471756" cy="1426670"/>
          </a:xfrm>
          <a:custGeom>
            <a:avLst/>
            <a:gdLst/>
            <a:ahLst/>
            <a:cxnLst/>
            <a:rect r="r" b="b" t="t" l="l"/>
            <a:pathLst>
              <a:path h="1426670" w="13471756">
                <a:moveTo>
                  <a:pt x="0" y="0"/>
                </a:moveTo>
                <a:lnTo>
                  <a:pt x="13471756" y="0"/>
                </a:lnTo>
                <a:lnTo>
                  <a:pt x="13471756" y="1426671"/>
                </a:lnTo>
                <a:lnTo>
                  <a:pt x="0" y="1426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7613275" y="0"/>
            <a:ext cx="10674725" cy="6004533"/>
            <a:chOff x="0" y="0"/>
            <a:chExt cx="6089457" cy="34253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solidFill>
              <a:srgbClr val="539BE0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blipFill>
              <a:blip r:embed="rId4"/>
              <a:stretch>
                <a:fillRect l="0" t="-10222" r="0" b="-10222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2742960" y="2042673"/>
            <a:ext cx="12372637" cy="5827777"/>
          </a:xfrm>
          <a:custGeom>
            <a:avLst/>
            <a:gdLst/>
            <a:ahLst/>
            <a:cxnLst/>
            <a:rect r="r" b="b" t="t" l="l"/>
            <a:pathLst>
              <a:path h="5827777" w="12372637">
                <a:moveTo>
                  <a:pt x="0" y="0"/>
                </a:moveTo>
                <a:lnTo>
                  <a:pt x="12372637" y="0"/>
                </a:lnTo>
                <a:lnTo>
                  <a:pt x="12372637" y="5827777"/>
                </a:lnTo>
                <a:lnTo>
                  <a:pt x="0" y="58277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6354" r="-8766" b="-13534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364912" y="1227232"/>
            <a:ext cx="10906040" cy="815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48"/>
              </a:lnSpc>
              <a:spcBef>
                <a:spcPct val="0"/>
              </a:spcBef>
            </a:pPr>
            <a:r>
              <a:rPr lang="en-US" sz="4745" spc="37">
                <a:solidFill>
                  <a:srgbClr val="010101"/>
                </a:solidFill>
                <a:latin typeface="Archivo Black"/>
              </a:rPr>
              <a:t>DETAIL BUKU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06976" y="8260085"/>
            <a:ext cx="14874048" cy="998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2"/>
              </a:lnSpc>
            </a:pPr>
            <a:r>
              <a:rPr lang="en-US" sz="2901">
                <a:solidFill>
                  <a:srgbClr val="010101"/>
                </a:solidFill>
                <a:latin typeface="Canva Sans"/>
              </a:rPr>
              <a:t>Ketika button baca kita klik maka memunculkan detail dari buku tersebut seperti isi dari buku beberapa deskripsi lengkap dari buku tersebut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659420" y="8263127"/>
            <a:ext cx="2799147" cy="440074"/>
          </a:xfrm>
          <a:custGeom>
            <a:avLst/>
            <a:gdLst/>
            <a:ahLst/>
            <a:cxnLst/>
            <a:rect r="r" b="b" t="t" l="l"/>
            <a:pathLst>
              <a:path h="440074" w="2799147">
                <a:moveTo>
                  <a:pt x="0" y="0"/>
                </a:moveTo>
                <a:lnTo>
                  <a:pt x="2799147" y="0"/>
                </a:lnTo>
                <a:lnTo>
                  <a:pt x="2799147" y="440074"/>
                </a:lnTo>
                <a:lnTo>
                  <a:pt x="0" y="440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622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659420" y="5607622"/>
            <a:ext cx="2799147" cy="2799147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3"/>
              <a:stretch>
                <a:fillRect l="-44322" t="-25800" r="-98564" b="-11332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9659420" y="4799097"/>
            <a:ext cx="2799147" cy="440074"/>
          </a:xfrm>
          <a:custGeom>
            <a:avLst/>
            <a:gdLst/>
            <a:ahLst/>
            <a:cxnLst/>
            <a:rect r="r" b="b" t="t" l="l"/>
            <a:pathLst>
              <a:path h="440074" w="2799147">
                <a:moveTo>
                  <a:pt x="0" y="0"/>
                </a:moveTo>
                <a:lnTo>
                  <a:pt x="2799147" y="0"/>
                </a:lnTo>
                <a:lnTo>
                  <a:pt x="2799147" y="440074"/>
                </a:lnTo>
                <a:lnTo>
                  <a:pt x="0" y="440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622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659420" y="2143592"/>
            <a:ext cx="2799147" cy="2799147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4"/>
              <a:stretch>
                <a:fillRect l="-96634" t="-14243" r="-16617" b="-6157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179183" y="6826068"/>
            <a:ext cx="6851587" cy="1077187"/>
          </a:xfrm>
          <a:custGeom>
            <a:avLst/>
            <a:gdLst/>
            <a:ahLst/>
            <a:cxnLst/>
            <a:rect r="r" b="b" t="t" l="l"/>
            <a:pathLst>
              <a:path h="1077187" w="6851587">
                <a:moveTo>
                  <a:pt x="0" y="0"/>
                </a:moveTo>
                <a:lnTo>
                  <a:pt x="6851587" y="0"/>
                </a:lnTo>
                <a:lnTo>
                  <a:pt x="6851587" y="1077187"/>
                </a:lnTo>
                <a:lnTo>
                  <a:pt x="0" y="10771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622" r="0" b="0"/>
            </a:stretch>
          </a:blipFill>
        </p:spPr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2240447" y="3594570"/>
            <a:ext cx="6790323" cy="3819509"/>
            <a:chOff x="0" y="0"/>
            <a:chExt cx="1128903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287761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1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5"/>
              <a:stretch>
                <a:fillRect l="0" t="-83513" r="0" b="-83513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2924060" y="9846926"/>
            <a:ext cx="2799147" cy="440074"/>
          </a:xfrm>
          <a:custGeom>
            <a:avLst/>
            <a:gdLst/>
            <a:ahLst/>
            <a:cxnLst/>
            <a:rect r="r" b="b" t="t" l="l"/>
            <a:pathLst>
              <a:path h="440074" w="2799147">
                <a:moveTo>
                  <a:pt x="0" y="0"/>
                </a:moveTo>
                <a:lnTo>
                  <a:pt x="2799146" y="0"/>
                </a:lnTo>
                <a:lnTo>
                  <a:pt x="2799146" y="440074"/>
                </a:lnTo>
                <a:lnTo>
                  <a:pt x="0" y="440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622" r="0" b="0"/>
            </a:stretch>
          </a:blipFill>
        </p:spPr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2924060" y="7191421"/>
            <a:ext cx="2799147" cy="2799147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6"/>
              <a:stretch>
                <a:fillRect l="-24767" t="-17655" r="-100146" b="-9329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12924060" y="6382896"/>
            <a:ext cx="2799147" cy="440074"/>
          </a:xfrm>
          <a:custGeom>
            <a:avLst/>
            <a:gdLst/>
            <a:ahLst/>
            <a:cxnLst/>
            <a:rect r="r" b="b" t="t" l="l"/>
            <a:pathLst>
              <a:path h="440074" w="2799147">
                <a:moveTo>
                  <a:pt x="0" y="0"/>
                </a:moveTo>
                <a:lnTo>
                  <a:pt x="2799146" y="0"/>
                </a:lnTo>
                <a:lnTo>
                  <a:pt x="2799146" y="440074"/>
                </a:lnTo>
                <a:lnTo>
                  <a:pt x="0" y="440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622" r="0" b="0"/>
            </a:stretch>
          </a:blip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924060" y="3727391"/>
            <a:ext cx="2799147" cy="2799147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7"/>
              <a:stretch>
                <a:fillRect l="-13063" t="-17266" r="-103503" b="-5006"/>
              </a:stretch>
            </a:blip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12924060" y="2915843"/>
            <a:ext cx="2799147" cy="440074"/>
          </a:xfrm>
          <a:custGeom>
            <a:avLst/>
            <a:gdLst/>
            <a:ahLst/>
            <a:cxnLst/>
            <a:rect r="r" b="b" t="t" l="l"/>
            <a:pathLst>
              <a:path h="440074" w="2799147">
                <a:moveTo>
                  <a:pt x="0" y="0"/>
                </a:moveTo>
                <a:lnTo>
                  <a:pt x="2799146" y="0"/>
                </a:lnTo>
                <a:lnTo>
                  <a:pt x="2799146" y="440073"/>
                </a:lnTo>
                <a:lnTo>
                  <a:pt x="0" y="4400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622" r="0" b="0"/>
            </a:stretch>
          </a:blipFill>
        </p:spPr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12924060" y="260338"/>
            <a:ext cx="2799147" cy="2799147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8"/>
              <a:stretch>
                <a:fillRect l="-77745" t="-12341" r="-38906" b="-9501"/>
              </a:stretch>
            </a:blipFill>
          </p:spPr>
        </p:sp>
      </p:grpSp>
      <p:sp>
        <p:nvSpPr>
          <p:cNvPr name="Freeform 20" id="20"/>
          <p:cNvSpPr/>
          <p:nvPr/>
        </p:nvSpPr>
        <p:spPr>
          <a:xfrm flipH="false" flipV="false" rot="0">
            <a:off x="16189931" y="7929174"/>
            <a:ext cx="2799147" cy="440074"/>
          </a:xfrm>
          <a:custGeom>
            <a:avLst/>
            <a:gdLst/>
            <a:ahLst/>
            <a:cxnLst/>
            <a:rect r="r" b="b" t="t" l="l"/>
            <a:pathLst>
              <a:path h="440074" w="2799147">
                <a:moveTo>
                  <a:pt x="0" y="0"/>
                </a:moveTo>
                <a:lnTo>
                  <a:pt x="2799147" y="0"/>
                </a:lnTo>
                <a:lnTo>
                  <a:pt x="2799147" y="440073"/>
                </a:lnTo>
                <a:lnTo>
                  <a:pt x="0" y="4400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622" r="0" b="0"/>
            </a:stretch>
          </a:blipFill>
        </p:spPr>
      </p: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16189931" y="5273669"/>
            <a:ext cx="2799147" cy="2799147"/>
            <a:chOff x="0" y="0"/>
            <a:chExt cx="63500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9"/>
              <a:stretch>
                <a:fillRect l="-136846" t="-23389" r="-3732" b="-12439"/>
              </a:stretch>
            </a:blipFill>
          </p:spPr>
        </p:sp>
      </p:grpSp>
      <p:sp>
        <p:nvSpPr>
          <p:cNvPr name="Freeform 23" id="23"/>
          <p:cNvSpPr/>
          <p:nvPr/>
        </p:nvSpPr>
        <p:spPr>
          <a:xfrm flipH="false" flipV="false" rot="0">
            <a:off x="16189931" y="4465144"/>
            <a:ext cx="2799147" cy="440074"/>
          </a:xfrm>
          <a:custGeom>
            <a:avLst/>
            <a:gdLst/>
            <a:ahLst/>
            <a:cxnLst/>
            <a:rect r="r" b="b" t="t" l="l"/>
            <a:pathLst>
              <a:path h="440074" w="2799147">
                <a:moveTo>
                  <a:pt x="0" y="0"/>
                </a:moveTo>
                <a:lnTo>
                  <a:pt x="2799147" y="0"/>
                </a:lnTo>
                <a:lnTo>
                  <a:pt x="2799147" y="440073"/>
                </a:lnTo>
                <a:lnTo>
                  <a:pt x="0" y="4400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622" r="0" b="0"/>
            </a:stretch>
          </a:blipFill>
        </p:spPr>
      </p:sp>
      <p:grpSp>
        <p:nvGrpSpPr>
          <p:cNvPr name="Group 24" id="24"/>
          <p:cNvGrpSpPr>
            <a:grpSpLocks noChangeAspect="true"/>
          </p:cNvGrpSpPr>
          <p:nvPr/>
        </p:nvGrpSpPr>
        <p:grpSpPr>
          <a:xfrm rot="0">
            <a:off x="16189931" y="1809639"/>
            <a:ext cx="2799147" cy="2799147"/>
            <a:chOff x="0" y="0"/>
            <a:chExt cx="635000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10"/>
              <a:stretch>
                <a:fillRect l="-59699" t="-3731" r="-40425" b="-9257"/>
              </a:stretch>
            </a:blipFill>
          </p:spPr>
        </p:sp>
      </p:grpSp>
      <p:sp>
        <p:nvSpPr>
          <p:cNvPr name="Freeform 26" id="26"/>
          <p:cNvSpPr/>
          <p:nvPr/>
        </p:nvSpPr>
        <p:spPr>
          <a:xfrm flipH="false" flipV="false" rot="0">
            <a:off x="16189931" y="998090"/>
            <a:ext cx="2799147" cy="440074"/>
          </a:xfrm>
          <a:custGeom>
            <a:avLst/>
            <a:gdLst/>
            <a:ahLst/>
            <a:cxnLst/>
            <a:rect r="r" b="b" t="t" l="l"/>
            <a:pathLst>
              <a:path h="440074" w="2799147">
                <a:moveTo>
                  <a:pt x="0" y="0"/>
                </a:moveTo>
                <a:lnTo>
                  <a:pt x="2799147" y="0"/>
                </a:lnTo>
                <a:lnTo>
                  <a:pt x="2799147" y="440074"/>
                </a:lnTo>
                <a:lnTo>
                  <a:pt x="0" y="440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622" r="0" b="0"/>
            </a:stretch>
          </a:blipFill>
        </p:spPr>
      </p:sp>
      <p:grpSp>
        <p:nvGrpSpPr>
          <p:cNvPr name="Group 27" id="27"/>
          <p:cNvGrpSpPr>
            <a:grpSpLocks noChangeAspect="true"/>
          </p:cNvGrpSpPr>
          <p:nvPr/>
        </p:nvGrpSpPr>
        <p:grpSpPr>
          <a:xfrm rot="0">
            <a:off x="16189931" y="-1657415"/>
            <a:ext cx="2799147" cy="2799147"/>
            <a:chOff x="0" y="0"/>
            <a:chExt cx="6350000" cy="63500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7"/>
              <a:stretch>
                <a:fillRect l="-38559" t="0" r="-38559" b="0"/>
              </a:stretch>
            </a:blipFill>
          </p:spPr>
        </p:sp>
      </p:grpSp>
      <p:grpSp>
        <p:nvGrpSpPr>
          <p:cNvPr name="Group 29" id="29"/>
          <p:cNvGrpSpPr>
            <a:grpSpLocks noChangeAspect="true"/>
          </p:cNvGrpSpPr>
          <p:nvPr/>
        </p:nvGrpSpPr>
        <p:grpSpPr>
          <a:xfrm rot="0">
            <a:off x="16189931" y="8703201"/>
            <a:ext cx="2799147" cy="2799147"/>
            <a:chOff x="0" y="0"/>
            <a:chExt cx="6350000" cy="63500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350000" cy="6351270"/>
            </a:xfrm>
            <a:custGeom>
              <a:avLst/>
              <a:gdLst/>
              <a:ahLst/>
              <a:cxnLst/>
              <a:rect r="r" b="b" t="t" l="l"/>
              <a:pathLst>
                <a:path h="6351270" w="635000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10"/>
              <a:stretch>
                <a:fillRect l="-55064" t="0" r="-42291" b="-11426"/>
              </a:stretch>
            </a:blip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2521025" y="4635815"/>
            <a:ext cx="6229167" cy="948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2"/>
              </a:lnSpc>
              <a:spcBef>
                <a:spcPct val="0"/>
              </a:spcBef>
            </a:pPr>
            <a:r>
              <a:rPr lang="en-US" sz="5574" u="none">
                <a:solidFill>
                  <a:srgbClr val="FFFFFF"/>
                </a:solidFill>
                <a:latin typeface="Archivo Black"/>
              </a:rPr>
              <a:t>THANK'S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DAFmnDvvjb0</dc:identifier>
  <dcterms:modified xsi:type="dcterms:W3CDTF">2011-08-01T06:04:30Z</dcterms:modified>
  <cp:revision>1</cp:revision>
  <dc:title>Borcelle</dc:title>
</cp:coreProperties>
</file>

<file path=docProps/thumbnail.jpeg>
</file>